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84" autoAdjust="0"/>
    <p:restoredTop sz="95841" autoAdjust="0"/>
  </p:normalViewPr>
  <p:slideViewPr>
    <p:cSldViewPr>
      <p:cViewPr varScale="1">
        <p:scale>
          <a:sx n="80" d="100"/>
          <a:sy n="80" d="100"/>
        </p:scale>
        <p:origin x="4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kami Erika" userId="1e8b52e9ce53fba4" providerId="LiveId" clId="{B3213A3A-D6F2-42E5-8AE6-F669754383A3}"/>
    <pc:docChg chg="custSel modSld">
      <pc:chgData name="Kawakami Erika" userId="1e8b52e9ce53fba4" providerId="LiveId" clId="{B3213A3A-D6F2-42E5-8AE6-F669754383A3}" dt="2021-06-29T08:47:02.980" v="42" actId="20577"/>
      <pc:docMkLst>
        <pc:docMk/>
      </pc:docMkLst>
      <pc:sldChg chg="modSp mod">
        <pc:chgData name="Kawakami Erika" userId="1e8b52e9ce53fba4" providerId="LiveId" clId="{B3213A3A-D6F2-42E5-8AE6-F669754383A3}" dt="2021-06-29T08:47:02.980" v="42" actId="20577"/>
        <pc:sldMkLst>
          <pc:docMk/>
          <pc:sldMk cId="0" sldId="256"/>
        </pc:sldMkLst>
        <pc:spChg chg="mod">
          <ac:chgData name="Kawakami Erika" userId="1e8b52e9ce53fba4" providerId="LiveId" clId="{B3213A3A-D6F2-42E5-8AE6-F669754383A3}" dt="2021-06-29T08:47:02.980" v="42" actId="20577"/>
          <ac:spMkLst>
            <pc:docMk/>
            <pc:sldMk cId="0" sldId="256"/>
            <ac:spMk id="30" creationId="{42622F7C-012B-0E4C-8CA9-E6E13B8615D6}"/>
          </ac:spMkLst>
        </pc:spChg>
        <pc:spChg chg="mod">
          <ac:chgData name="Kawakami Erika" userId="1e8b52e9ce53fba4" providerId="LiveId" clId="{B3213A3A-D6F2-42E5-8AE6-F669754383A3}" dt="2021-06-29T08:46:42.546" v="15" actId="20577"/>
          <ac:spMkLst>
            <pc:docMk/>
            <pc:sldMk cId="0" sldId="256"/>
            <ac:spMk id="38" creationId="{0FF7B745-471A-4945-A49D-808CAA94AC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BDCB46-476B-FD4A-B99B-E984423365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792D3F1-E798-9D47-927C-4FE38C5422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6753FC-BC64-494F-9DD8-C227FDE7CF8D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EF1D906-D8B4-B843-8AFE-CD1AF1BC3A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D2C700E4-945B-FE4E-BB21-65500F9D4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C6E3B87-F03D-6A49-AC4D-21B2A4E910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52AB920-242B-D740-9B9E-4CB2D38A4A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6A95B70-986F-D645-982C-03122A768E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スライド イメージ プレースホルダ 1">
            <a:extLst>
              <a:ext uri="{FF2B5EF4-FFF2-40B4-BE49-F238E27FC236}">
                <a16:creationId xmlns:a16="http://schemas.microsoft.com/office/drawing/2014/main" id="{E1ADBF55-0706-BD41-B26E-2960E49B05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ノート プレースホルダ 2">
            <a:extLst>
              <a:ext uri="{FF2B5EF4-FFF2-40B4-BE49-F238E27FC236}">
                <a16:creationId xmlns:a16="http://schemas.microsoft.com/office/drawing/2014/main" id="{279E2D2E-BC10-9047-B08B-1220308743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7411" name="スライド番号プレースホルダ 3">
            <a:extLst>
              <a:ext uri="{FF2B5EF4-FFF2-40B4-BE49-F238E27FC236}">
                <a16:creationId xmlns:a16="http://schemas.microsoft.com/office/drawing/2014/main" id="{CC093A75-26FA-5240-9F72-E77B15B1B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4D0056-8F44-6641-AB15-C8ED287FE6EA}" type="slidenum">
              <a:rPr lang="ja-JP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0BB120D-0473-0A43-9E8A-8093FDB3E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D99A-EB79-B94D-BFDC-C9E429F8EEC6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7127CEB-3B30-E049-95CB-37194F34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7840A97-188A-5348-9D07-C78A5E28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94BD-AA47-1D4A-8153-3220A6B9FE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64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807CE0-973C-A54F-B1C9-D860C2FD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4989D-8220-2547-888E-A1F98F4CB13B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4E8E7E7-BE85-0046-A8BB-D627EB8E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7057C02-ED87-1D43-BED0-F7F4A2D1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931BD-204D-BC4E-BE0F-63523C07EC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712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59900AF-2B47-6A40-8B55-3E0F1CFD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745E-E377-FD47-A736-7A163A654FBE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9D11EA0-5B98-594E-AF6B-A52EA25D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8D9D845-83AE-2F48-8602-C96FE4CD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D365C-4596-0A4E-BDDA-3E514B1CE8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801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5115D49-14BC-C147-ABE9-C7392537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D6FD933-A92E-6042-B2D0-0677EA942EB9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61E6F87-4E59-544B-8BFC-F3530474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ABBA89A-8829-344B-9B21-586ABB55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E3C359F-A4DB-404D-970A-0ABCBE623E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112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882536C-A774-5D41-A0BD-D1227C4C1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F34D-C268-1B48-8DB1-C92DC84E2307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8882B3-5922-3F42-A4DE-E74B4ED4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7A611A3-F49F-E648-A27E-12C0D4FD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CCD9E-3D03-FD46-B63F-C36449F76D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813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625864-D7F5-D649-AF60-B4830120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D8AFF-C141-1D43-A5CD-6484454FC70C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20E89D4-F1D9-C84E-B8BF-8CA56A53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43D0736-36F8-9B4B-9627-73CD57AE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87CC-D3C3-D749-B04E-64AD7A8AF4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446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51D48E7-C02F-464D-9D6C-7A76F345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C2E2-1972-444A-A530-8B926CCE561C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B6CC714-2F33-6141-85B1-F5486E12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743C540-87AA-E244-975C-DA4E1A56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3C093-FA41-104C-9CC0-6BE68E459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795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E3CBAD0-69AA-4D4D-BF63-C0559C4F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8FD8-F84C-ED4E-951B-7A9886EAB08C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6DCD7F99-E775-2749-A1B8-C2886155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D487A0E-386B-AE4A-9F6D-6AD09A30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9ABBC-2922-924C-BD27-D959BA113F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78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F02F1898-1729-F840-9090-07CBDBA2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ACE-9E46-204E-8431-1A940B70AE88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B37EF47-8D41-0C4D-A538-D288B100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DAD19716-C07D-A449-A0CE-45511EF3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21ACB-34FA-BE42-9703-655E6C395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0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43DFA68-4125-BD47-9CF5-60DEC2CDD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B469B-D493-FE46-9241-09B358B44B8A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125D8ED-068D-F54D-8018-25C4C9BF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C8F52D38-B83B-6B46-B03A-F9CB1F9C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78866-B02F-6F4A-AA84-9FC5C3E61E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45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735FD94-3233-324A-9982-E0D8B0DC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B76F-0091-CC4D-958D-1449A65A1562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CA22244-E84A-6144-8917-FCF5D563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6822DDA-F19C-0541-80F1-709EEDDF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5B0CF-AD0F-0B47-976C-3D5CF3214A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882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056CD9C-E34C-524C-BDB8-D5DE70CD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D8B76-03DC-6B46-BA18-10BFE8D0F787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D13A429-6224-C541-9E66-264311A4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E191A7-7B5C-FC47-8847-EBB1F64F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097BB-119F-FB48-A014-65657D16EA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23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1A17015-C1F2-1A45-9188-F063F8DB1E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4BAC063-3E8A-424D-9ABD-56A1B4DA29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8EA3E8B-7AE5-7949-BAC5-0A537D7F9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6888C8-E042-944C-AAD1-F8325A2FB1C8}" type="datetimeFigureOut">
              <a:rPr lang="ja-JP" altLang="en-US"/>
              <a:pPr>
                <a:defRPr/>
              </a:pPr>
              <a:t>2021/7/6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A2A035-0994-754E-871A-EA2BD7DDB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831E57-9AF8-F446-A4F4-EDA36A789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E567615-E241-4C4B-8C8C-50F5CB7B23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2" descr="https://gmba-sns.globis.ac.jp/contents/user/5/511756492893360005/099712042636724180443.jpg">
            <a:extLst>
              <a:ext uri="{FF2B5EF4-FFF2-40B4-BE49-F238E27FC236}">
                <a16:creationId xmlns:a16="http://schemas.microsoft.com/office/drawing/2014/main" id="{0437987C-AF4D-9041-8EFE-DAF37725A2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000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16388" name="AutoShape 4" descr="https://gmba-sns.globis.ac.jp/contents/user/5/511756492893360005/099712042636724180443.jpg">
            <a:extLst>
              <a:ext uri="{FF2B5EF4-FFF2-40B4-BE49-F238E27FC236}">
                <a16:creationId xmlns:a16="http://schemas.microsoft.com/office/drawing/2014/main" id="{350E1BF4-B882-AC42-8730-7BDA8E8C26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000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C2F05F6-9F08-4709-89B5-E8CE57BC5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851730"/>
              </p:ext>
            </p:extLst>
          </p:nvPr>
        </p:nvGraphicFramePr>
        <p:xfrm>
          <a:off x="159656" y="1265730"/>
          <a:ext cx="8732824" cy="549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368">
                  <a:extLst>
                    <a:ext uri="{9D8B030D-6E8A-4147-A177-3AD203B41FA5}">
                      <a16:colId xmlns:a16="http://schemas.microsoft.com/office/drawing/2014/main" val="3014037033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3020729929"/>
                    </a:ext>
                  </a:extLst>
                </a:gridCol>
                <a:gridCol w="2136236">
                  <a:extLst>
                    <a:ext uri="{9D8B030D-6E8A-4147-A177-3AD203B41FA5}">
                      <a16:colId xmlns:a16="http://schemas.microsoft.com/office/drawing/2014/main" val="24967282"/>
                    </a:ext>
                  </a:extLst>
                </a:gridCol>
                <a:gridCol w="2223955">
                  <a:extLst>
                    <a:ext uri="{9D8B030D-6E8A-4147-A177-3AD203B41FA5}">
                      <a16:colId xmlns:a16="http://schemas.microsoft.com/office/drawing/2014/main" val="1709336231"/>
                    </a:ext>
                  </a:extLst>
                </a:gridCol>
              </a:tblGrid>
              <a:tr h="3741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目標金額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募集期間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858835"/>
                  </a:ext>
                </a:extLst>
              </a:tr>
              <a:tr h="17962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プロジェクト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内容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24404358"/>
                  </a:ext>
                </a:extLst>
              </a:tr>
              <a:tr h="384254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団体概要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0317956"/>
                  </a:ext>
                </a:extLst>
              </a:tr>
              <a:tr h="4419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代表者名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団体人数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359097"/>
                  </a:ext>
                </a:extLst>
              </a:tr>
              <a:tr h="17773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活動内容・実績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写真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136269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966B1BC-9B32-4ACF-80C7-1E801A1FD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175423"/>
              </p:ext>
            </p:extLst>
          </p:nvPr>
        </p:nvGraphicFramePr>
        <p:xfrm>
          <a:off x="158688" y="365446"/>
          <a:ext cx="8732824" cy="882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2824">
                  <a:extLst>
                    <a:ext uri="{9D8B030D-6E8A-4147-A177-3AD203B41FA5}">
                      <a16:colId xmlns:a16="http://schemas.microsoft.com/office/drawing/2014/main" val="2817184287"/>
                    </a:ext>
                  </a:extLst>
                </a:gridCol>
              </a:tblGrid>
              <a:tr h="425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プロジェクト名を記入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617073"/>
                  </a:ext>
                </a:extLst>
              </a:tr>
              <a:tr h="425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団体名を記入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813470"/>
                  </a:ext>
                </a:extLst>
              </a:tr>
            </a:tbl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0A2B2670-0CE9-4A1A-B54B-D73382996A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88" t="32324" r="6688" b="31220"/>
          <a:stretch/>
        </p:blipFill>
        <p:spPr>
          <a:xfrm>
            <a:off x="7875509" y="15875"/>
            <a:ext cx="1016003" cy="304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11352</TotalTime>
  <Words>25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TAKAGI Ryoko</dc:creator>
  <cp:lastModifiedBy>川上 えりか</cp:lastModifiedBy>
  <cp:revision>81</cp:revision>
  <cp:lastPrinted>2018-12-16T07:04:33Z</cp:lastPrinted>
  <dcterms:created xsi:type="dcterms:W3CDTF">2012-01-25T09:07:50Z</dcterms:created>
  <dcterms:modified xsi:type="dcterms:W3CDTF">2021-07-06T00:34:26Z</dcterms:modified>
</cp:coreProperties>
</file>