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053263" cy="10180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春野 林" initials="春野" lastIdx="1" clrIdx="0">
    <p:extLst>
      <p:ext uri="{19B8F6BF-5375-455C-9EA6-DF929625EA0E}">
        <p15:presenceInfo xmlns:p15="http://schemas.microsoft.com/office/powerpoint/2012/main" userId="237bdb5a373a99b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0C19A2-8056-46FE-8D85-28F152D485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5FE7B77-A057-43A0-858C-8EDE89A64EE6}">
      <dgm:prSet phldrT="[テキスト]"/>
      <dgm:spPr/>
      <dgm:t>
        <a:bodyPr/>
        <a:lstStyle/>
        <a:p>
          <a:r>
            <a:rPr kumimoji="1" lang="ja-JP" altLang="en-US" dirty="0"/>
            <a:t>代表者氏名</a:t>
          </a:r>
        </a:p>
      </dgm:t>
    </dgm:pt>
    <dgm:pt modelId="{1FD8B5D0-145B-4D1B-8D4E-B57BF12A56A5}" type="parTrans" cxnId="{10BE2B02-9C7A-4700-A3BF-6FD6695333C3}">
      <dgm:prSet/>
      <dgm:spPr/>
      <dgm:t>
        <a:bodyPr/>
        <a:lstStyle/>
        <a:p>
          <a:endParaRPr kumimoji="1" lang="ja-JP" altLang="en-US"/>
        </a:p>
      </dgm:t>
    </dgm:pt>
    <dgm:pt modelId="{400912B3-9E65-4E12-AE45-9B710B2EA636}" type="sibTrans" cxnId="{10BE2B02-9C7A-4700-A3BF-6FD6695333C3}">
      <dgm:prSet/>
      <dgm:spPr/>
      <dgm:t>
        <a:bodyPr/>
        <a:lstStyle/>
        <a:p>
          <a:endParaRPr kumimoji="1" lang="ja-JP" altLang="en-US"/>
        </a:p>
      </dgm:t>
    </dgm:pt>
    <dgm:pt modelId="{C2A7DE59-4FFA-4756-8363-2E38D8DE6ACD}">
      <dgm:prSet phldrT="[テキスト]"/>
      <dgm:spPr/>
      <dgm:t>
        <a:bodyPr/>
        <a:lstStyle/>
        <a:p>
          <a:r>
            <a:rPr kumimoji="1" lang="ja-JP" altLang="en-US" dirty="0"/>
            <a:t>氏名</a:t>
          </a:r>
        </a:p>
      </dgm:t>
    </dgm:pt>
    <dgm:pt modelId="{6F31D6F9-B45A-42B6-899C-0AFD9E232EB3}" type="parTrans" cxnId="{71D5BEAA-6806-4087-8A80-AEECF7BF2D53}">
      <dgm:prSet/>
      <dgm:spPr/>
      <dgm:t>
        <a:bodyPr/>
        <a:lstStyle/>
        <a:p>
          <a:endParaRPr kumimoji="1" lang="ja-JP" altLang="en-US"/>
        </a:p>
      </dgm:t>
    </dgm:pt>
    <dgm:pt modelId="{6A1A3B8D-3AA2-441A-93CD-BA0E6208814B}" type="sibTrans" cxnId="{71D5BEAA-6806-4087-8A80-AEECF7BF2D53}">
      <dgm:prSet/>
      <dgm:spPr/>
      <dgm:t>
        <a:bodyPr/>
        <a:lstStyle/>
        <a:p>
          <a:endParaRPr kumimoji="1" lang="ja-JP" altLang="en-US"/>
        </a:p>
      </dgm:t>
    </dgm:pt>
    <dgm:pt modelId="{0298E077-0573-456B-925A-A5AF3A7FAA47}">
      <dgm:prSet phldrT="[テキスト]"/>
      <dgm:spPr/>
      <dgm:t>
        <a:bodyPr/>
        <a:lstStyle/>
        <a:p>
          <a:r>
            <a:rPr kumimoji="1" lang="ja-JP" altLang="en-US" dirty="0"/>
            <a:t>協力隊管理責任者</a:t>
          </a:r>
          <a:endParaRPr kumimoji="1" lang="en-US" altLang="ja-JP" dirty="0"/>
        </a:p>
        <a:p>
          <a:r>
            <a:rPr kumimoji="1" lang="ja-JP" altLang="en-US" dirty="0"/>
            <a:t>氏名</a:t>
          </a:r>
        </a:p>
      </dgm:t>
    </dgm:pt>
    <dgm:pt modelId="{02C5B81E-6FFA-4B19-9784-A088AEFDB5C1}" type="parTrans" cxnId="{74038E27-538A-43F5-B2FB-F152A60966B0}">
      <dgm:prSet/>
      <dgm:spPr/>
      <dgm:t>
        <a:bodyPr/>
        <a:lstStyle/>
        <a:p>
          <a:endParaRPr kumimoji="1" lang="ja-JP" altLang="en-US"/>
        </a:p>
      </dgm:t>
    </dgm:pt>
    <dgm:pt modelId="{C613366A-596D-43CE-9F28-3AF19BB64E4A}" type="sibTrans" cxnId="{74038E27-538A-43F5-B2FB-F152A60966B0}">
      <dgm:prSet/>
      <dgm:spPr/>
      <dgm:t>
        <a:bodyPr/>
        <a:lstStyle/>
        <a:p>
          <a:endParaRPr kumimoji="1" lang="ja-JP" altLang="en-US"/>
        </a:p>
      </dgm:t>
    </dgm:pt>
    <dgm:pt modelId="{D5D56AD2-F243-4D76-B7DD-043B2DAF7397}">
      <dgm:prSet phldrT="[テキスト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sz="1800" dirty="0"/>
            <a:t>（新規）</a:t>
          </a:r>
          <a:endParaRPr kumimoji="1" lang="en-US" altLang="ja-JP" sz="1800" dirty="0"/>
        </a:p>
        <a:p>
          <a:r>
            <a:rPr kumimoji="1" lang="ja-JP" altLang="en-US" sz="1800" dirty="0"/>
            <a:t>地域おこし協力隊</a:t>
          </a:r>
        </a:p>
      </dgm:t>
    </dgm:pt>
    <dgm:pt modelId="{1D044273-2632-4AB9-BCB5-36EFCC9ECACC}" type="parTrans" cxnId="{EE1762FF-E4C2-4CC6-B534-3B8948948EEB}">
      <dgm:prSet/>
      <dgm:spPr/>
      <dgm:t>
        <a:bodyPr/>
        <a:lstStyle/>
        <a:p>
          <a:endParaRPr kumimoji="1" lang="ja-JP" altLang="en-US"/>
        </a:p>
      </dgm:t>
    </dgm:pt>
    <dgm:pt modelId="{5D75AA39-F0B7-4371-A427-AE0DDEC43E14}" type="sibTrans" cxnId="{EE1762FF-E4C2-4CC6-B534-3B8948948EEB}">
      <dgm:prSet/>
      <dgm:spPr/>
      <dgm:t>
        <a:bodyPr/>
        <a:lstStyle/>
        <a:p>
          <a:endParaRPr kumimoji="1" lang="ja-JP" altLang="en-US"/>
        </a:p>
      </dgm:t>
    </dgm:pt>
    <dgm:pt modelId="{7599E865-9855-45ED-B379-DA5D559D467F}" type="pres">
      <dgm:prSet presAssocID="{340C19A2-8056-46FE-8D85-28F152D485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3F2781-2792-4533-A7B3-4D2884DDFF64}" type="pres">
      <dgm:prSet presAssocID="{25FE7B77-A057-43A0-858C-8EDE89A64EE6}" presName="hierRoot1" presStyleCnt="0">
        <dgm:presLayoutVars>
          <dgm:hierBranch val="init"/>
        </dgm:presLayoutVars>
      </dgm:prSet>
      <dgm:spPr/>
    </dgm:pt>
    <dgm:pt modelId="{C9775ADE-ABEC-47ED-8CA5-8A5E8568EEF1}" type="pres">
      <dgm:prSet presAssocID="{25FE7B77-A057-43A0-858C-8EDE89A64EE6}" presName="rootComposite1" presStyleCnt="0"/>
      <dgm:spPr/>
    </dgm:pt>
    <dgm:pt modelId="{8C961998-7008-4D3A-8D9D-95274DCF9061}" type="pres">
      <dgm:prSet presAssocID="{25FE7B77-A057-43A0-858C-8EDE89A64EE6}" presName="rootText1" presStyleLbl="node0" presStyleIdx="0" presStyleCnt="1">
        <dgm:presLayoutVars>
          <dgm:chPref val="3"/>
        </dgm:presLayoutVars>
      </dgm:prSet>
      <dgm:spPr/>
    </dgm:pt>
    <dgm:pt modelId="{147DE0D8-6E9F-4E91-A359-C88F1AFFE608}" type="pres">
      <dgm:prSet presAssocID="{25FE7B77-A057-43A0-858C-8EDE89A64EE6}" presName="rootConnector1" presStyleLbl="node1" presStyleIdx="0" presStyleCnt="0"/>
      <dgm:spPr/>
    </dgm:pt>
    <dgm:pt modelId="{F72EDA9E-1A02-47D5-8CE1-1BDC046F6EA9}" type="pres">
      <dgm:prSet presAssocID="{25FE7B77-A057-43A0-858C-8EDE89A64EE6}" presName="hierChild2" presStyleCnt="0"/>
      <dgm:spPr/>
    </dgm:pt>
    <dgm:pt modelId="{F93E6FD9-84EE-4351-A6EC-0FDCA2C34A77}" type="pres">
      <dgm:prSet presAssocID="{6F31D6F9-B45A-42B6-899C-0AFD9E232EB3}" presName="Name37" presStyleLbl="parChTrans1D2" presStyleIdx="0" presStyleCnt="2"/>
      <dgm:spPr/>
    </dgm:pt>
    <dgm:pt modelId="{6EA36FC2-AE6B-4502-A885-9D5BEBAFF96B}" type="pres">
      <dgm:prSet presAssocID="{C2A7DE59-4FFA-4756-8363-2E38D8DE6ACD}" presName="hierRoot2" presStyleCnt="0">
        <dgm:presLayoutVars>
          <dgm:hierBranch val="init"/>
        </dgm:presLayoutVars>
      </dgm:prSet>
      <dgm:spPr/>
    </dgm:pt>
    <dgm:pt modelId="{259D237F-6AE3-4921-BBD3-2662F26B236D}" type="pres">
      <dgm:prSet presAssocID="{C2A7DE59-4FFA-4756-8363-2E38D8DE6ACD}" presName="rootComposite" presStyleCnt="0"/>
      <dgm:spPr/>
    </dgm:pt>
    <dgm:pt modelId="{D720D955-B9DE-4307-BA19-5F40CB328F82}" type="pres">
      <dgm:prSet presAssocID="{C2A7DE59-4FFA-4756-8363-2E38D8DE6ACD}" presName="rootText" presStyleLbl="node2" presStyleIdx="0" presStyleCnt="2">
        <dgm:presLayoutVars>
          <dgm:chPref val="3"/>
        </dgm:presLayoutVars>
      </dgm:prSet>
      <dgm:spPr/>
    </dgm:pt>
    <dgm:pt modelId="{BD9F4BDB-5CCB-4AC9-9AD7-FACE7BC69819}" type="pres">
      <dgm:prSet presAssocID="{C2A7DE59-4FFA-4756-8363-2E38D8DE6ACD}" presName="rootConnector" presStyleLbl="node2" presStyleIdx="0" presStyleCnt="2"/>
      <dgm:spPr/>
    </dgm:pt>
    <dgm:pt modelId="{573B4C7F-9F18-4EB0-8F6A-6A4729757228}" type="pres">
      <dgm:prSet presAssocID="{C2A7DE59-4FFA-4756-8363-2E38D8DE6ACD}" presName="hierChild4" presStyleCnt="0"/>
      <dgm:spPr/>
    </dgm:pt>
    <dgm:pt modelId="{CAA60DEF-01B1-4581-A464-06162D673056}" type="pres">
      <dgm:prSet presAssocID="{C2A7DE59-4FFA-4756-8363-2E38D8DE6ACD}" presName="hierChild5" presStyleCnt="0"/>
      <dgm:spPr/>
    </dgm:pt>
    <dgm:pt modelId="{9DEDB2B4-425A-4EB1-9D0C-55F8F6174337}" type="pres">
      <dgm:prSet presAssocID="{02C5B81E-6FFA-4B19-9784-A088AEFDB5C1}" presName="Name37" presStyleLbl="parChTrans1D2" presStyleIdx="1" presStyleCnt="2"/>
      <dgm:spPr/>
    </dgm:pt>
    <dgm:pt modelId="{7C7ED9CE-D4F4-497A-B7DB-E6EB1D17B17E}" type="pres">
      <dgm:prSet presAssocID="{0298E077-0573-456B-925A-A5AF3A7FAA47}" presName="hierRoot2" presStyleCnt="0">
        <dgm:presLayoutVars>
          <dgm:hierBranch val="init"/>
        </dgm:presLayoutVars>
      </dgm:prSet>
      <dgm:spPr/>
    </dgm:pt>
    <dgm:pt modelId="{8C3764CF-8888-40E8-B071-7CAFF6ACACEC}" type="pres">
      <dgm:prSet presAssocID="{0298E077-0573-456B-925A-A5AF3A7FAA47}" presName="rootComposite" presStyleCnt="0"/>
      <dgm:spPr/>
    </dgm:pt>
    <dgm:pt modelId="{A0DA04A4-3827-4101-AAA6-D588A726A673}" type="pres">
      <dgm:prSet presAssocID="{0298E077-0573-456B-925A-A5AF3A7FAA47}" presName="rootText" presStyleLbl="node2" presStyleIdx="1" presStyleCnt="2">
        <dgm:presLayoutVars>
          <dgm:chPref val="3"/>
        </dgm:presLayoutVars>
      </dgm:prSet>
      <dgm:spPr/>
    </dgm:pt>
    <dgm:pt modelId="{E4F9DD97-D3CD-4ED3-B137-B8E0B4C17AAB}" type="pres">
      <dgm:prSet presAssocID="{0298E077-0573-456B-925A-A5AF3A7FAA47}" presName="rootConnector" presStyleLbl="node2" presStyleIdx="1" presStyleCnt="2"/>
      <dgm:spPr/>
    </dgm:pt>
    <dgm:pt modelId="{152F172A-2D3C-4DDD-8312-F154F1E4E020}" type="pres">
      <dgm:prSet presAssocID="{0298E077-0573-456B-925A-A5AF3A7FAA47}" presName="hierChild4" presStyleCnt="0"/>
      <dgm:spPr/>
    </dgm:pt>
    <dgm:pt modelId="{DAAE94A2-BD6F-4BF8-AF5B-9394F82BF264}" type="pres">
      <dgm:prSet presAssocID="{1D044273-2632-4AB9-BCB5-36EFCC9ECACC}" presName="Name37" presStyleLbl="parChTrans1D3" presStyleIdx="0" presStyleCnt="1"/>
      <dgm:spPr/>
    </dgm:pt>
    <dgm:pt modelId="{95306C2B-7925-4A28-A642-AB3335A8EAF0}" type="pres">
      <dgm:prSet presAssocID="{D5D56AD2-F243-4D76-B7DD-043B2DAF7397}" presName="hierRoot2" presStyleCnt="0">
        <dgm:presLayoutVars>
          <dgm:hierBranch val="init"/>
        </dgm:presLayoutVars>
      </dgm:prSet>
      <dgm:spPr/>
    </dgm:pt>
    <dgm:pt modelId="{EDF159B4-4ECD-41C6-85FE-9ECA2560A7D4}" type="pres">
      <dgm:prSet presAssocID="{D5D56AD2-F243-4D76-B7DD-043B2DAF7397}" presName="rootComposite" presStyleCnt="0"/>
      <dgm:spPr/>
    </dgm:pt>
    <dgm:pt modelId="{38D0C58C-19DC-4B7F-8E9B-DCC31CA20821}" type="pres">
      <dgm:prSet presAssocID="{D5D56AD2-F243-4D76-B7DD-043B2DAF7397}" presName="rootText" presStyleLbl="node3" presStyleIdx="0" presStyleCnt="1">
        <dgm:presLayoutVars>
          <dgm:chPref val="3"/>
        </dgm:presLayoutVars>
      </dgm:prSet>
      <dgm:spPr/>
    </dgm:pt>
    <dgm:pt modelId="{8B087E5E-2912-4A31-96BF-E637E7059D38}" type="pres">
      <dgm:prSet presAssocID="{D5D56AD2-F243-4D76-B7DD-043B2DAF7397}" presName="rootConnector" presStyleLbl="node3" presStyleIdx="0" presStyleCnt="1"/>
      <dgm:spPr/>
    </dgm:pt>
    <dgm:pt modelId="{5449EE0A-14E7-4D9C-9628-570A845ACB0E}" type="pres">
      <dgm:prSet presAssocID="{D5D56AD2-F243-4D76-B7DD-043B2DAF7397}" presName="hierChild4" presStyleCnt="0"/>
      <dgm:spPr/>
    </dgm:pt>
    <dgm:pt modelId="{E22CD5FE-D0FD-4F27-9E3C-10CBDCDA34BB}" type="pres">
      <dgm:prSet presAssocID="{D5D56AD2-F243-4D76-B7DD-043B2DAF7397}" presName="hierChild5" presStyleCnt="0"/>
      <dgm:spPr/>
    </dgm:pt>
    <dgm:pt modelId="{050F18C3-DC54-4238-82C2-53B1502478D4}" type="pres">
      <dgm:prSet presAssocID="{0298E077-0573-456B-925A-A5AF3A7FAA47}" presName="hierChild5" presStyleCnt="0"/>
      <dgm:spPr/>
    </dgm:pt>
    <dgm:pt modelId="{B5B0FF6C-7641-4B03-B493-94BF55785F59}" type="pres">
      <dgm:prSet presAssocID="{25FE7B77-A057-43A0-858C-8EDE89A64EE6}" presName="hierChild3" presStyleCnt="0"/>
      <dgm:spPr/>
    </dgm:pt>
  </dgm:ptLst>
  <dgm:cxnLst>
    <dgm:cxn modelId="{10BE2B02-9C7A-4700-A3BF-6FD6695333C3}" srcId="{340C19A2-8056-46FE-8D85-28F152D48528}" destId="{25FE7B77-A057-43A0-858C-8EDE89A64EE6}" srcOrd="0" destOrd="0" parTransId="{1FD8B5D0-145B-4D1B-8D4E-B57BF12A56A5}" sibTransId="{400912B3-9E65-4E12-AE45-9B710B2EA636}"/>
    <dgm:cxn modelId="{7F56EC0B-8CE9-4957-BF87-36A62B60BD64}" type="presOf" srcId="{C2A7DE59-4FFA-4756-8363-2E38D8DE6ACD}" destId="{D720D955-B9DE-4307-BA19-5F40CB328F82}" srcOrd="0" destOrd="0" presId="urn:microsoft.com/office/officeart/2005/8/layout/orgChart1"/>
    <dgm:cxn modelId="{3497070F-A4D0-422D-B53C-E526A4199ED5}" type="presOf" srcId="{25FE7B77-A057-43A0-858C-8EDE89A64EE6}" destId="{147DE0D8-6E9F-4E91-A359-C88F1AFFE608}" srcOrd="1" destOrd="0" presId="urn:microsoft.com/office/officeart/2005/8/layout/orgChart1"/>
    <dgm:cxn modelId="{2257051D-1694-4A46-9861-E57688B2C67F}" type="presOf" srcId="{D5D56AD2-F243-4D76-B7DD-043B2DAF7397}" destId="{38D0C58C-19DC-4B7F-8E9B-DCC31CA20821}" srcOrd="0" destOrd="0" presId="urn:microsoft.com/office/officeart/2005/8/layout/orgChart1"/>
    <dgm:cxn modelId="{74038E27-538A-43F5-B2FB-F152A60966B0}" srcId="{25FE7B77-A057-43A0-858C-8EDE89A64EE6}" destId="{0298E077-0573-456B-925A-A5AF3A7FAA47}" srcOrd="1" destOrd="0" parTransId="{02C5B81E-6FFA-4B19-9784-A088AEFDB5C1}" sibTransId="{C613366A-596D-43CE-9F28-3AF19BB64E4A}"/>
    <dgm:cxn modelId="{CF623B39-17E1-4185-B30A-D3C0E4AFEAFB}" type="presOf" srcId="{340C19A2-8056-46FE-8D85-28F152D48528}" destId="{7599E865-9855-45ED-B379-DA5D559D467F}" srcOrd="0" destOrd="0" presId="urn:microsoft.com/office/officeart/2005/8/layout/orgChart1"/>
    <dgm:cxn modelId="{A723003A-9AFD-45DF-B431-A359992794BF}" type="presOf" srcId="{02C5B81E-6FFA-4B19-9784-A088AEFDB5C1}" destId="{9DEDB2B4-425A-4EB1-9D0C-55F8F6174337}" srcOrd="0" destOrd="0" presId="urn:microsoft.com/office/officeart/2005/8/layout/orgChart1"/>
    <dgm:cxn modelId="{FD919041-FFD9-434E-9371-5B63A12C7968}" type="presOf" srcId="{D5D56AD2-F243-4D76-B7DD-043B2DAF7397}" destId="{8B087E5E-2912-4A31-96BF-E637E7059D38}" srcOrd="1" destOrd="0" presId="urn:microsoft.com/office/officeart/2005/8/layout/orgChart1"/>
    <dgm:cxn modelId="{BA148555-391C-4A8B-BE3B-266436AE95FC}" type="presOf" srcId="{0298E077-0573-456B-925A-A5AF3A7FAA47}" destId="{A0DA04A4-3827-4101-AAA6-D588A726A673}" srcOrd="0" destOrd="0" presId="urn:microsoft.com/office/officeart/2005/8/layout/orgChart1"/>
    <dgm:cxn modelId="{D04EF07C-8DA0-42A1-91AA-1BC09C4D9C24}" type="presOf" srcId="{0298E077-0573-456B-925A-A5AF3A7FAA47}" destId="{E4F9DD97-D3CD-4ED3-B137-B8E0B4C17AAB}" srcOrd="1" destOrd="0" presId="urn:microsoft.com/office/officeart/2005/8/layout/orgChart1"/>
    <dgm:cxn modelId="{5094129B-5412-42F8-BC46-83DAC0AB85F1}" type="presOf" srcId="{25FE7B77-A057-43A0-858C-8EDE89A64EE6}" destId="{8C961998-7008-4D3A-8D9D-95274DCF9061}" srcOrd="0" destOrd="0" presId="urn:microsoft.com/office/officeart/2005/8/layout/orgChart1"/>
    <dgm:cxn modelId="{71D5BEAA-6806-4087-8A80-AEECF7BF2D53}" srcId="{25FE7B77-A057-43A0-858C-8EDE89A64EE6}" destId="{C2A7DE59-4FFA-4756-8363-2E38D8DE6ACD}" srcOrd="0" destOrd="0" parTransId="{6F31D6F9-B45A-42B6-899C-0AFD9E232EB3}" sibTransId="{6A1A3B8D-3AA2-441A-93CD-BA0E6208814B}"/>
    <dgm:cxn modelId="{D30295BF-4F05-43A9-8679-C8492A35D456}" type="presOf" srcId="{C2A7DE59-4FFA-4756-8363-2E38D8DE6ACD}" destId="{BD9F4BDB-5CCB-4AC9-9AD7-FACE7BC69819}" srcOrd="1" destOrd="0" presId="urn:microsoft.com/office/officeart/2005/8/layout/orgChart1"/>
    <dgm:cxn modelId="{A63201C6-F328-470B-BB3A-D1327C87FCCC}" type="presOf" srcId="{1D044273-2632-4AB9-BCB5-36EFCC9ECACC}" destId="{DAAE94A2-BD6F-4BF8-AF5B-9394F82BF264}" srcOrd="0" destOrd="0" presId="urn:microsoft.com/office/officeart/2005/8/layout/orgChart1"/>
    <dgm:cxn modelId="{B31F4AD7-D87E-47C9-9AD5-E2FF6734DD4B}" type="presOf" srcId="{6F31D6F9-B45A-42B6-899C-0AFD9E232EB3}" destId="{F93E6FD9-84EE-4351-A6EC-0FDCA2C34A77}" srcOrd="0" destOrd="0" presId="urn:microsoft.com/office/officeart/2005/8/layout/orgChart1"/>
    <dgm:cxn modelId="{EE1762FF-E4C2-4CC6-B534-3B8948948EEB}" srcId="{0298E077-0573-456B-925A-A5AF3A7FAA47}" destId="{D5D56AD2-F243-4D76-B7DD-043B2DAF7397}" srcOrd="0" destOrd="0" parTransId="{1D044273-2632-4AB9-BCB5-36EFCC9ECACC}" sibTransId="{5D75AA39-F0B7-4371-A427-AE0DDEC43E14}"/>
    <dgm:cxn modelId="{2BB13DA9-B9F3-4F0B-848F-53FE28BAF251}" type="presParOf" srcId="{7599E865-9855-45ED-B379-DA5D559D467F}" destId="{B93F2781-2792-4533-A7B3-4D2884DDFF64}" srcOrd="0" destOrd="0" presId="urn:microsoft.com/office/officeart/2005/8/layout/orgChart1"/>
    <dgm:cxn modelId="{57295771-A321-414F-A132-51141DBC9838}" type="presParOf" srcId="{B93F2781-2792-4533-A7B3-4D2884DDFF64}" destId="{C9775ADE-ABEC-47ED-8CA5-8A5E8568EEF1}" srcOrd="0" destOrd="0" presId="urn:microsoft.com/office/officeart/2005/8/layout/orgChart1"/>
    <dgm:cxn modelId="{9B85FF24-8C40-4481-B99E-5DF68BC2C723}" type="presParOf" srcId="{C9775ADE-ABEC-47ED-8CA5-8A5E8568EEF1}" destId="{8C961998-7008-4D3A-8D9D-95274DCF9061}" srcOrd="0" destOrd="0" presId="urn:microsoft.com/office/officeart/2005/8/layout/orgChart1"/>
    <dgm:cxn modelId="{21F81898-A268-4276-B1AE-19E193283CC9}" type="presParOf" srcId="{C9775ADE-ABEC-47ED-8CA5-8A5E8568EEF1}" destId="{147DE0D8-6E9F-4E91-A359-C88F1AFFE608}" srcOrd="1" destOrd="0" presId="urn:microsoft.com/office/officeart/2005/8/layout/orgChart1"/>
    <dgm:cxn modelId="{15E4CEA7-B8DB-46E7-A98F-A1ACA9FE6B0C}" type="presParOf" srcId="{B93F2781-2792-4533-A7B3-4D2884DDFF64}" destId="{F72EDA9E-1A02-47D5-8CE1-1BDC046F6EA9}" srcOrd="1" destOrd="0" presId="urn:microsoft.com/office/officeart/2005/8/layout/orgChart1"/>
    <dgm:cxn modelId="{DB374B0E-87ED-483D-962F-A547A98642FE}" type="presParOf" srcId="{F72EDA9E-1A02-47D5-8CE1-1BDC046F6EA9}" destId="{F93E6FD9-84EE-4351-A6EC-0FDCA2C34A77}" srcOrd="0" destOrd="0" presId="urn:microsoft.com/office/officeart/2005/8/layout/orgChart1"/>
    <dgm:cxn modelId="{BA001067-9B74-4506-B5F1-D16E68CCDF1C}" type="presParOf" srcId="{F72EDA9E-1A02-47D5-8CE1-1BDC046F6EA9}" destId="{6EA36FC2-AE6B-4502-A885-9D5BEBAFF96B}" srcOrd="1" destOrd="0" presId="urn:microsoft.com/office/officeart/2005/8/layout/orgChart1"/>
    <dgm:cxn modelId="{AE0C9DAD-081E-4115-92BC-03032461EE21}" type="presParOf" srcId="{6EA36FC2-AE6B-4502-A885-9D5BEBAFF96B}" destId="{259D237F-6AE3-4921-BBD3-2662F26B236D}" srcOrd="0" destOrd="0" presId="urn:microsoft.com/office/officeart/2005/8/layout/orgChart1"/>
    <dgm:cxn modelId="{0DE0355B-D6D5-4925-B278-51E333C7C0B8}" type="presParOf" srcId="{259D237F-6AE3-4921-BBD3-2662F26B236D}" destId="{D720D955-B9DE-4307-BA19-5F40CB328F82}" srcOrd="0" destOrd="0" presId="urn:microsoft.com/office/officeart/2005/8/layout/orgChart1"/>
    <dgm:cxn modelId="{6AE65A18-D8B9-4735-BA49-DE239FE934AB}" type="presParOf" srcId="{259D237F-6AE3-4921-BBD3-2662F26B236D}" destId="{BD9F4BDB-5CCB-4AC9-9AD7-FACE7BC69819}" srcOrd="1" destOrd="0" presId="urn:microsoft.com/office/officeart/2005/8/layout/orgChart1"/>
    <dgm:cxn modelId="{B6D7AB48-BC05-4B43-8C2C-B7A6D77B9E4D}" type="presParOf" srcId="{6EA36FC2-AE6B-4502-A885-9D5BEBAFF96B}" destId="{573B4C7F-9F18-4EB0-8F6A-6A4729757228}" srcOrd="1" destOrd="0" presId="urn:microsoft.com/office/officeart/2005/8/layout/orgChart1"/>
    <dgm:cxn modelId="{F6972301-5A80-4096-937B-3C3DB35E9D04}" type="presParOf" srcId="{6EA36FC2-AE6B-4502-A885-9D5BEBAFF96B}" destId="{CAA60DEF-01B1-4581-A464-06162D673056}" srcOrd="2" destOrd="0" presId="urn:microsoft.com/office/officeart/2005/8/layout/orgChart1"/>
    <dgm:cxn modelId="{6ED8AB5A-FAA4-4E82-8C44-506E0E53BD3A}" type="presParOf" srcId="{F72EDA9E-1A02-47D5-8CE1-1BDC046F6EA9}" destId="{9DEDB2B4-425A-4EB1-9D0C-55F8F6174337}" srcOrd="2" destOrd="0" presId="urn:microsoft.com/office/officeart/2005/8/layout/orgChart1"/>
    <dgm:cxn modelId="{20160155-72BF-46E7-8723-019B029B3F41}" type="presParOf" srcId="{F72EDA9E-1A02-47D5-8CE1-1BDC046F6EA9}" destId="{7C7ED9CE-D4F4-497A-B7DB-E6EB1D17B17E}" srcOrd="3" destOrd="0" presId="urn:microsoft.com/office/officeart/2005/8/layout/orgChart1"/>
    <dgm:cxn modelId="{36CB1BCA-5461-4F95-97C0-579D96141E9F}" type="presParOf" srcId="{7C7ED9CE-D4F4-497A-B7DB-E6EB1D17B17E}" destId="{8C3764CF-8888-40E8-B071-7CAFF6ACACEC}" srcOrd="0" destOrd="0" presId="urn:microsoft.com/office/officeart/2005/8/layout/orgChart1"/>
    <dgm:cxn modelId="{BE8E7A1C-2FE9-471C-B296-E5E637048A9F}" type="presParOf" srcId="{8C3764CF-8888-40E8-B071-7CAFF6ACACEC}" destId="{A0DA04A4-3827-4101-AAA6-D588A726A673}" srcOrd="0" destOrd="0" presId="urn:microsoft.com/office/officeart/2005/8/layout/orgChart1"/>
    <dgm:cxn modelId="{43B90A02-FBED-442D-BF61-5A556E61822C}" type="presParOf" srcId="{8C3764CF-8888-40E8-B071-7CAFF6ACACEC}" destId="{E4F9DD97-D3CD-4ED3-B137-B8E0B4C17AAB}" srcOrd="1" destOrd="0" presId="urn:microsoft.com/office/officeart/2005/8/layout/orgChart1"/>
    <dgm:cxn modelId="{A5CF7081-8E2F-4222-93E8-46D07F1535AF}" type="presParOf" srcId="{7C7ED9CE-D4F4-497A-B7DB-E6EB1D17B17E}" destId="{152F172A-2D3C-4DDD-8312-F154F1E4E020}" srcOrd="1" destOrd="0" presId="urn:microsoft.com/office/officeart/2005/8/layout/orgChart1"/>
    <dgm:cxn modelId="{93E7912D-B60D-4655-93AF-D1971E282D10}" type="presParOf" srcId="{152F172A-2D3C-4DDD-8312-F154F1E4E020}" destId="{DAAE94A2-BD6F-4BF8-AF5B-9394F82BF264}" srcOrd="0" destOrd="0" presId="urn:microsoft.com/office/officeart/2005/8/layout/orgChart1"/>
    <dgm:cxn modelId="{9A5DBD5A-4E63-4273-9EB4-DA5D1B386351}" type="presParOf" srcId="{152F172A-2D3C-4DDD-8312-F154F1E4E020}" destId="{95306C2B-7925-4A28-A642-AB3335A8EAF0}" srcOrd="1" destOrd="0" presId="urn:microsoft.com/office/officeart/2005/8/layout/orgChart1"/>
    <dgm:cxn modelId="{13AFF345-DC26-4E60-8EE6-94720B6114C1}" type="presParOf" srcId="{95306C2B-7925-4A28-A642-AB3335A8EAF0}" destId="{EDF159B4-4ECD-41C6-85FE-9ECA2560A7D4}" srcOrd="0" destOrd="0" presId="urn:microsoft.com/office/officeart/2005/8/layout/orgChart1"/>
    <dgm:cxn modelId="{A0F25C83-9240-43FB-90AA-7F2A2E832B76}" type="presParOf" srcId="{EDF159B4-4ECD-41C6-85FE-9ECA2560A7D4}" destId="{38D0C58C-19DC-4B7F-8E9B-DCC31CA20821}" srcOrd="0" destOrd="0" presId="urn:microsoft.com/office/officeart/2005/8/layout/orgChart1"/>
    <dgm:cxn modelId="{094E2593-243E-4856-A29C-38B024D75D59}" type="presParOf" srcId="{EDF159B4-4ECD-41C6-85FE-9ECA2560A7D4}" destId="{8B087E5E-2912-4A31-96BF-E637E7059D38}" srcOrd="1" destOrd="0" presId="urn:microsoft.com/office/officeart/2005/8/layout/orgChart1"/>
    <dgm:cxn modelId="{4699FDB6-37DF-427D-AF7E-80267677518F}" type="presParOf" srcId="{95306C2B-7925-4A28-A642-AB3335A8EAF0}" destId="{5449EE0A-14E7-4D9C-9628-570A845ACB0E}" srcOrd="1" destOrd="0" presId="urn:microsoft.com/office/officeart/2005/8/layout/orgChart1"/>
    <dgm:cxn modelId="{05D1012E-E2CC-4B06-8EED-3EFA8D1393F7}" type="presParOf" srcId="{95306C2B-7925-4A28-A642-AB3335A8EAF0}" destId="{E22CD5FE-D0FD-4F27-9E3C-10CBDCDA34BB}" srcOrd="2" destOrd="0" presId="urn:microsoft.com/office/officeart/2005/8/layout/orgChart1"/>
    <dgm:cxn modelId="{FB9E61E5-2914-47FC-B177-800DF12E68F7}" type="presParOf" srcId="{7C7ED9CE-D4F4-497A-B7DB-E6EB1D17B17E}" destId="{050F18C3-DC54-4238-82C2-53B1502478D4}" srcOrd="2" destOrd="0" presId="urn:microsoft.com/office/officeart/2005/8/layout/orgChart1"/>
    <dgm:cxn modelId="{75A15355-D318-47BF-9D92-0DF6F88B5FF7}" type="presParOf" srcId="{B93F2781-2792-4533-A7B3-4D2884DDFF64}" destId="{B5B0FF6C-7641-4B03-B493-94BF55785F5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E94A2-BD6F-4BF8-AF5B-9394F82BF264}">
      <dsp:nvSpPr>
        <dsp:cNvPr id="0" name=""/>
        <dsp:cNvSpPr/>
      </dsp:nvSpPr>
      <dsp:spPr>
        <a:xfrm>
          <a:off x="3103454" y="2431759"/>
          <a:ext cx="301213" cy="923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3722"/>
              </a:lnTo>
              <a:lnTo>
                <a:pt x="301213" y="92372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EDB2B4-425A-4EB1-9D0C-55F8F6174337}">
      <dsp:nvSpPr>
        <dsp:cNvPr id="0" name=""/>
        <dsp:cNvSpPr/>
      </dsp:nvSpPr>
      <dsp:spPr>
        <a:xfrm>
          <a:off x="2691795" y="1006013"/>
          <a:ext cx="1214895" cy="421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49"/>
              </a:lnTo>
              <a:lnTo>
                <a:pt x="1214895" y="210849"/>
              </a:lnTo>
              <a:lnTo>
                <a:pt x="1214895" y="4216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E6FD9-84EE-4351-A6EC-0FDCA2C34A77}">
      <dsp:nvSpPr>
        <dsp:cNvPr id="0" name=""/>
        <dsp:cNvSpPr/>
      </dsp:nvSpPr>
      <dsp:spPr>
        <a:xfrm>
          <a:off x="1476899" y="1006013"/>
          <a:ext cx="1214895" cy="421699"/>
        </a:xfrm>
        <a:custGeom>
          <a:avLst/>
          <a:gdLst/>
          <a:ahLst/>
          <a:cxnLst/>
          <a:rect l="0" t="0" r="0" b="0"/>
          <a:pathLst>
            <a:path>
              <a:moveTo>
                <a:pt x="1214895" y="0"/>
              </a:moveTo>
              <a:lnTo>
                <a:pt x="1214895" y="210849"/>
              </a:lnTo>
              <a:lnTo>
                <a:pt x="0" y="210849"/>
              </a:lnTo>
              <a:lnTo>
                <a:pt x="0" y="4216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61998-7008-4D3A-8D9D-95274DCF9061}">
      <dsp:nvSpPr>
        <dsp:cNvPr id="0" name=""/>
        <dsp:cNvSpPr/>
      </dsp:nvSpPr>
      <dsp:spPr>
        <a:xfrm>
          <a:off x="1687749" y="1967"/>
          <a:ext cx="2008092" cy="1004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代表者氏名</a:t>
          </a:r>
        </a:p>
      </dsp:txBody>
      <dsp:txXfrm>
        <a:off x="1687749" y="1967"/>
        <a:ext cx="2008092" cy="1004046"/>
      </dsp:txXfrm>
    </dsp:sp>
    <dsp:sp modelId="{D720D955-B9DE-4307-BA19-5F40CB328F82}">
      <dsp:nvSpPr>
        <dsp:cNvPr id="0" name=""/>
        <dsp:cNvSpPr/>
      </dsp:nvSpPr>
      <dsp:spPr>
        <a:xfrm>
          <a:off x="472853" y="1427712"/>
          <a:ext cx="2008092" cy="1004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氏名</a:t>
          </a:r>
        </a:p>
      </dsp:txBody>
      <dsp:txXfrm>
        <a:off x="472853" y="1427712"/>
        <a:ext cx="2008092" cy="1004046"/>
      </dsp:txXfrm>
    </dsp:sp>
    <dsp:sp modelId="{A0DA04A4-3827-4101-AAA6-D588A726A673}">
      <dsp:nvSpPr>
        <dsp:cNvPr id="0" name=""/>
        <dsp:cNvSpPr/>
      </dsp:nvSpPr>
      <dsp:spPr>
        <a:xfrm>
          <a:off x="2902645" y="1427712"/>
          <a:ext cx="2008092" cy="10040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協力隊管理責任者</a:t>
          </a:r>
          <a:endParaRPr kumimoji="1" lang="en-US" altLang="ja-JP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900" kern="1200" dirty="0"/>
            <a:t>氏名</a:t>
          </a:r>
        </a:p>
      </dsp:txBody>
      <dsp:txXfrm>
        <a:off x="2902645" y="1427712"/>
        <a:ext cx="2008092" cy="1004046"/>
      </dsp:txXfrm>
    </dsp:sp>
    <dsp:sp modelId="{38D0C58C-19DC-4B7F-8E9B-DCC31CA20821}">
      <dsp:nvSpPr>
        <dsp:cNvPr id="0" name=""/>
        <dsp:cNvSpPr/>
      </dsp:nvSpPr>
      <dsp:spPr>
        <a:xfrm>
          <a:off x="3404668" y="2853458"/>
          <a:ext cx="2008092" cy="1004046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（新規）</a:t>
          </a:r>
          <a:endParaRPr kumimoji="1" lang="en-US" altLang="ja-JP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/>
            <a:t>地域おこし協力隊</a:t>
          </a:r>
        </a:p>
      </dsp:txBody>
      <dsp:txXfrm>
        <a:off x="3404668" y="2853458"/>
        <a:ext cx="2008092" cy="1004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510800"/>
          </a:xfrm>
          <a:prstGeom prst="rect">
            <a:avLst/>
          </a:prstGeom>
        </p:spPr>
        <p:txBody>
          <a:bodyPr vert="horz" lIns="98472" tIns="49236" rIns="98472" bIns="492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510800"/>
          </a:xfrm>
          <a:prstGeom prst="rect">
            <a:avLst/>
          </a:prstGeom>
        </p:spPr>
        <p:txBody>
          <a:bodyPr vert="horz" lIns="98472" tIns="49236" rIns="98472" bIns="49236" rtlCol="0"/>
          <a:lstStyle>
            <a:lvl1pPr algn="r">
              <a:defRPr sz="1300"/>
            </a:lvl1pPr>
          </a:lstStyle>
          <a:p>
            <a:fld id="{678BCFAC-DEE5-41A5-9B67-269109AA7577}" type="datetimeFigureOut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273175"/>
            <a:ext cx="6107113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2" tIns="49236" rIns="98472" bIns="492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5327" y="4899432"/>
            <a:ext cx="5642610" cy="4008626"/>
          </a:xfrm>
          <a:prstGeom prst="rect">
            <a:avLst/>
          </a:prstGeom>
        </p:spPr>
        <p:txBody>
          <a:bodyPr vert="horz" lIns="98472" tIns="49236" rIns="98472" bIns="492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69840"/>
            <a:ext cx="3056414" cy="510799"/>
          </a:xfrm>
          <a:prstGeom prst="rect">
            <a:avLst/>
          </a:prstGeom>
        </p:spPr>
        <p:txBody>
          <a:bodyPr vert="horz" lIns="98472" tIns="49236" rIns="98472" bIns="492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5217" y="9669840"/>
            <a:ext cx="3056414" cy="510799"/>
          </a:xfrm>
          <a:prstGeom prst="rect">
            <a:avLst/>
          </a:prstGeom>
        </p:spPr>
        <p:txBody>
          <a:bodyPr vert="horz" lIns="98472" tIns="49236" rIns="98472" bIns="49236" rtlCol="0" anchor="b"/>
          <a:lstStyle>
            <a:lvl1pPr algn="r">
              <a:defRPr sz="1300"/>
            </a:lvl1pPr>
          </a:lstStyle>
          <a:p>
            <a:fld id="{EE124243-7E08-4D89-ACF0-329D58996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71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EFCB1-C128-4815-A349-A2004B95C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0CBE8B1-C250-49B6-A728-B664433A8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04B9D0-FED4-4224-A7F1-8D0C415E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4E0CC1-EE13-4E32-AEA5-B6D0317E317C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349CBC-E158-49F4-896A-1C116998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1551A1-1F2A-4030-9B8C-3BBFCC1C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3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ED6FED-810D-4F58-B57D-15AD98E6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D44B143-6B27-4F53-99F1-DD4810CEF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CA6ACD-ACAB-46DA-A6D0-B5DCB042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9A67F6C-FED7-488E-8440-33AC987CCE75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9D73F-65B2-42CA-86D9-EB4B335E0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9BEDA-E592-4D8E-93C4-5889964E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51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875F6B4-B83C-473C-98F8-ECF6279B2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11D8E9-6684-4DAA-982C-D04793A68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4230F3-E7E6-40C6-9642-E58806A5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C80B3A-47A0-4BD4-ADA0-EC5465CCAB55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CBD1E-1285-4BA4-96A8-898852EC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ACA1BA-7DAE-4B66-99FD-6E6158F95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59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04ECD6-3E56-495C-A29B-8D3008D0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E3AE77-CA11-4675-91F7-150701A31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7EB8AE-6B53-43B5-AF83-258E22DA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52147B-79EB-4177-AB88-E41C0D07B667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041D8A-6E51-4CED-BC70-47DD5182E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E75945-504D-42B9-AB49-9E2F5FF55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9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80490A-F3D9-4536-AEF5-BD05A0817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3402E8-8C10-431F-A2FD-127BC700F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36FC0-7582-4A42-A1C7-A6F8A4F1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511466-32B2-4904-994F-920D72C677EF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1102CE-F52D-4F52-8C8E-02714511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31F687-1872-4E12-B343-0D4615BC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9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56C1E2-7D0C-4887-A570-D31DBF47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B70AC6-28B3-4E8C-AF7F-9AFDC6705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85B495-A9C1-41A6-9C1E-A71F4B58A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09750F-49F8-46F2-B885-474D4341B5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D5170E-CEAC-4D5C-9E98-80233D821F18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B4E464-0722-49E4-BFFB-1D7B2694B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FB0BF7B-F23A-48DC-A1D6-B48F09245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67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BB0248-3B13-426B-9A83-7E30BC1AD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B5DECB-972C-41D9-8D48-3F27FC273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EA0BB5-BB2C-4BDA-ACE0-94F8C7DA8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22D040-90A4-445F-AAFE-A79D9CD8A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795B9B-4958-41B4-B3C0-F55F1DA47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294BBD-4F4F-4D92-887A-183ABFA8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6FDA3D-1F9F-4568-928B-D81635E94D1D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5101A7-D04B-4A93-A366-A2CBA86BB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0B6FB7-6719-4335-9644-8F6A318C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13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DCCBA4-E60D-4C42-A440-8B843B91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C846D7-C9C0-43EE-A272-431525C75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CAA8F0-878D-430F-91DF-5C7FA3F1A039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01B5C2-CE62-401E-AB5E-56978D49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95C0FF-8B4C-4055-9FB5-37CFCD54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81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CE8FCA-85AE-43E2-BE47-9F4BFFAE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66B063-2446-4842-B6E4-7EF255D56101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533D6DC-FA7A-4F2A-8DEB-849C5C12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F17E95-7DE8-4220-91A9-BCA35FB0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91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E5C898-041C-4169-87FD-7AFC008F8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D45D8D-3A17-4E2E-BCDD-7DC42BB61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1C429B-F75F-4539-8960-A50F629A1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6B76C2-7E0E-47E8-9F40-001C4772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B71D8B-6293-43C2-B897-BAC9532D4EA2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2BBA89-A308-416E-A6B8-98BCEF6B9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F2A179-ECAC-4A6F-85F1-3AAF64220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02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58C3A1-80EF-42D4-88AB-14ECFE657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6D4156-B407-4303-8D83-5B81A915F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80BAC9-4CA0-4104-B0A2-511315B4F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066754-6185-4443-B7FD-81E01A74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C98A8F-36EB-44FC-9BDA-C23ACB2CD468}" type="datetime1">
              <a:rPr kumimoji="1" lang="ja-JP" altLang="en-US" smtClean="0"/>
              <a:t>2023/3/21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1AA3AE-CB7E-48F8-AEA6-E3F26C82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DCC29E-F23A-4471-990F-4706D2DBA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4133" y="6492875"/>
            <a:ext cx="2743200" cy="365125"/>
          </a:xfrm>
          <a:prstGeom prst="rect">
            <a:avLst/>
          </a:prstGeom>
        </p:spPr>
        <p:txBody>
          <a:bodyPr/>
          <a:lstStyle/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185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0A7A358-B620-4765-8596-74DD0308D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650CDD-5653-4DA4-98D0-64E0AA5B0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21C8B9BD-421C-4564-ADC2-7A0DA31A5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38912"/>
            <a:ext cx="2743200" cy="3190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8AA2E-5524-491B-979C-4250D20293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44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0423A-51B2-4EFB-B9CE-6A24E46A5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166" y="257355"/>
            <a:ext cx="11706045" cy="106679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anchor="ctr">
            <a:normAutofit/>
          </a:bodyPr>
          <a:lstStyle/>
          <a:p>
            <a:r>
              <a:rPr lang="ja-JP" altLang="ja-JP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令和</a:t>
            </a:r>
            <a:r>
              <a:rPr lang="ja-JP" altLang="en-US" sz="1800" kern="0" spc="270" dirty="0">
                <a:cs typeface="メイリオ" panose="020B0604030504040204" pitchFamily="50" charset="-128"/>
              </a:rPr>
              <a:t>５</a:t>
            </a:r>
            <a:r>
              <a:rPr lang="ja-JP" altLang="ja-JP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年度　西粟倉村</a:t>
            </a:r>
            <a:br>
              <a:rPr lang="ja-JP" altLang="ja-JP" sz="18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</a:br>
            <a:r>
              <a:rPr lang="ja-JP" altLang="ja-JP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企業研修型地域おこし協力隊募集に関する　受け入れ</a:t>
            </a:r>
            <a:r>
              <a:rPr lang="ja-JP" altLang="en-US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事業者</a:t>
            </a:r>
            <a:r>
              <a:rPr lang="ja-JP" altLang="ja-JP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向け</a:t>
            </a:r>
            <a:br>
              <a:rPr lang="en-US" altLang="ja-JP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</a:br>
            <a:r>
              <a:rPr lang="ja-JP" altLang="en-US" sz="1800" kern="0" spc="27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審査会　フォーマット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6FC0DE7-3847-4A25-A00F-EB383FB59F36}"/>
              </a:ext>
            </a:extLst>
          </p:cNvPr>
          <p:cNvSpPr txBox="1">
            <a:spLocks/>
          </p:cNvSpPr>
          <p:nvPr/>
        </p:nvSpPr>
        <p:spPr>
          <a:xfrm>
            <a:off x="1444925" y="1612331"/>
            <a:ext cx="9144000" cy="30724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</a:t>
            </a:r>
            <a:r>
              <a:rPr lang="ja-JP" altLang="en-US" sz="1800" kern="0" spc="27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赤文字部分</a:t>
            </a: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は各社で埋めてください。</a:t>
            </a:r>
            <a:endParaRPr lang="en-US" altLang="ja-JP" sz="1800" kern="0" spc="27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</a:t>
            </a:r>
            <a:r>
              <a:rPr lang="ja-JP" altLang="en-US" sz="1800" kern="0" spc="270" dirty="0">
                <a:solidFill>
                  <a:schemeClr val="accen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青字部分</a:t>
            </a: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は補足説明なので、資料作成後には削除してください。</a:t>
            </a:r>
            <a:endParaRPr lang="en-US" altLang="ja-JP" sz="1800" kern="0" spc="27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・審査会：発表</a:t>
            </a:r>
            <a:r>
              <a:rPr lang="en-US" altLang="ja-JP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10</a:t>
            </a: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分、質疑応答</a:t>
            </a:r>
            <a:r>
              <a:rPr lang="en-US" altLang="ja-JP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30</a:t>
            </a: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分です。</a:t>
            </a:r>
            <a:r>
              <a:rPr lang="en-US" altLang="ja-JP" sz="1800" kern="0" spc="270" baseline="-25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※</a:t>
            </a:r>
          </a:p>
          <a:p>
            <a:pPr>
              <a:lnSpc>
                <a:spcPts val="700"/>
              </a:lnSpc>
            </a:pPr>
            <a:r>
              <a:rPr lang="en-US" altLang="ja-JP" sz="1800" kern="0" spc="270" baseline="-25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※</a:t>
            </a:r>
            <a:r>
              <a:rPr lang="ja-JP" altLang="en-US" sz="1800" kern="0" spc="270" baseline="-25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参加事業者数によって多少変更になる可能性があります。</a:t>
            </a:r>
            <a:endParaRPr lang="en-US" altLang="ja-JP" sz="1800" kern="0" spc="270" baseline="-250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・付随する説明等は必要に応じてページを追加してください（最大</a:t>
            </a:r>
            <a:r>
              <a:rPr lang="en-US" altLang="ja-JP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10</a:t>
            </a:r>
            <a:r>
              <a:rPr lang="ja-JP" altLang="en-US" sz="18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枚）。</a:t>
            </a:r>
            <a:endParaRPr lang="en-US" altLang="ja-JP" sz="1800" kern="0" spc="27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5DA6FF3C-86C0-480F-9E65-C777E340B9D5}"/>
              </a:ext>
            </a:extLst>
          </p:cNvPr>
          <p:cNvSpPr txBox="1">
            <a:spLocks/>
          </p:cNvSpPr>
          <p:nvPr/>
        </p:nvSpPr>
        <p:spPr>
          <a:xfrm>
            <a:off x="1444925" y="4264325"/>
            <a:ext cx="9144000" cy="2336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1200" u="sng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ご質問・お問い合わせ</a:t>
            </a:r>
            <a:endParaRPr lang="en-US" altLang="ja-JP" sz="1200" u="sng" kern="0" spc="27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西粟倉村役場　地方創生推進室　地域おこし協力隊事務局</a:t>
            </a:r>
          </a:p>
          <a:p>
            <a:pPr>
              <a:lnSpc>
                <a:spcPct val="150000"/>
              </a:lnSpc>
            </a:pPr>
            <a:endParaRPr lang="en-US" altLang="ja-JP" sz="1200" kern="0" spc="27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〒</a:t>
            </a:r>
            <a:r>
              <a:rPr lang="en-US" altLang="ja-JP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707-0503 </a:t>
            </a: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岡山県英田郡西粟倉村影石３３番地１</a:t>
            </a:r>
          </a:p>
          <a:p>
            <a:pPr>
              <a:lnSpc>
                <a:spcPct val="150000"/>
              </a:lnSpc>
            </a:pPr>
            <a:r>
              <a:rPr lang="en-US" altLang="ja-JP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Tel</a:t>
            </a: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：</a:t>
            </a:r>
            <a:r>
              <a:rPr lang="en-US" altLang="ja-JP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0868-79-2221</a:t>
            </a: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（直通） </a:t>
            </a:r>
            <a:r>
              <a:rPr lang="en-US" altLang="ja-JP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mail</a:t>
            </a:r>
            <a:r>
              <a:rPr lang="ja-JP" altLang="en-US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：</a:t>
            </a:r>
            <a:r>
              <a:rPr lang="en-US" altLang="ja-JP" sz="1200" kern="0" spc="27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n-suishin@vill.nishiawakura.lg.jp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31073A-6AD5-4298-9B7E-85D3DB354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6264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EEFD39-90B2-4417-9794-554DD6C7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8110"/>
            <a:ext cx="10515600" cy="74270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事業名（プロジェクト名）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88D526-49C3-4EE7-BC3D-B17A0D717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11615"/>
            <a:ext cx="10515600" cy="1001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会社名</a:t>
            </a:r>
            <a:r>
              <a:rPr lang="ja-JP" altLang="en-US" dirty="0">
                <a:solidFill>
                  <a:srgbClr val="FF0000"/>
                </a:solidFill>
              </a:rPr>
              <a:t>（屋号）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発表者　所属・氏名</a:t>
            </a:r>
            <a:endParaRPr kumimoji="1" lang="en-US" altLang="ja-JP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4461E8-F28C-4ACA-8407-3D2AAF707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27C23C9-D8A0-4CF1-A8FC-2AC787EB22BD}"/>
              </a:ext>
            </a:extLst>
          </p:cNvPr>
          <p:cNvSpPr txBox="1">
            <a:spLocks/>
          </p:cNvSpPr>
          <p:nvPr/>
        </p:nvSpPr>
        <p:spPr>
          <a:xfrm>
            <a:off x="838200" y="5871713"/>
            <a:ext cx="10515600" cy="5439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2400" dirty="0">
                <a:solidFill>
                  <a:srgbClr val="FF0000"/>
                </a:solidFill>
              </a:rPr>
              <a:t>作成した日付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7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9A469B-5269-4C15-B5DD-DDB5B1C44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36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600" dirty="0"/>
              <a:t>①</a:t>
            </a:r>
            <a:r>
              <a:rPr kumimoji="1" lang="ja-JP" altLang="en-US" sz="3600" dirty="0"/>
              <a:t>事業概要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D29BE6-230C-41A6-ADD8-82897C8A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225" y="1153318"/>
            <a:ext cx="11551027" cy="543912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この事業を通じて</a:t>
            </a:r>
            <a:r>
              <a:rPr kumimoji="1" lang="ja-JP" altLang="en-US" dirty="0">
                <a:solidFill>
                  <a:srgbClr val="FF0000"/>
                </a:solidFill>
              </a:rPr>
              <a:t>～～～～～（ビジョン）</a:t>
            </a:r>
            <a:r>
              <a:rPr kumimoji="1" lang="ja-JP" altLang="en-US" dirty="0"/>
              <a:t>を実現したい。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実現するための課題は</a:t>
            </a:r>
            <a:r>
              <a:rPr lang="ja-JP" altLang="en-US" dirty="0">
                <a:solidFill>
                  <a:srgbClr val="FF0000"/>
                </a:solidFill>
              </a:rPr>
              <a:t>～～～～～～～（ギャップ）</a:t>
            </a:r>
            <a:r>
              <a:rPr lang="ja-JP" altLang="en-US" dirty="0"/>
              <a:t>が挙げられる。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そのために</a:t>
            </a:r>
            <a:r>
              <a:rPr lang="ja-JP" altLang="en-US" dirty="0">
                <a:solidFill>
                  <a:srgbClr val="FF0000"/>
                </a:solidFill>
              </a:rPr>
              <a:t>～～～～～～～（事業内容）</a:t>
            </a:r>
            <a:r>
              <a:rPr lang="ja-JP" altLang="en-US" dirty="0"/>
              <a:t>に取り組む。</a:t>
            </a:r>
            <a:endParaRPr lang="en-US" altLang="ja-JP" dirty="0"/>
          </a:p>
          <a:p>
            <a:pPr marL="0" indent="0">
              <a:buNone/>
            </a:pPr>
            <a:endParaRPr lang="en-US" altLang="ja-JP" sz="2400" dirty="0">
              <a:solidFill>
                <a:schemeClr val="accent1"/>
              </a:solidFill>
            </a:endParaRPr>
          </a:p>
          <a:p>
            <a:pPr lvl="0"/>
            <a:r>
              <a:rPr lang="ja-JP" altLang="en-US" dirty="0">
                <a:solidFill>
                  <a:prstClr val="black"/>
                </a:solidFill>
              </a:rPr>
              <a:t>この事業を通じて３年後</a:t>
            </a:r>
            <a:r>
              <a:rPr lang="ja-JP" altLang="en-US" dirty="0">
                <a:solidFill>
                  <a:srgbClr val="FF0000"/>
                </a:solidFill>
              </a:rPr>
              <a:t>～～～～～（数値目標）</a:t>
            </a:r>
            <a:r>
              <a:rPr lang="ja-JP" altLang="en-US" dirty="0">
                <a:solidFill>
                  <a:prstClr val="black"/>
                </a:solidFill>
              </a:rPr>
              <a:t>を達成したい。</a:t>
            </a:r>
            <a:endParaRPr lang="en-US" altLang="ja-JP" dirty="0">
              <a:solidFill>
                <a:prstClr val="black"/>
              </a:solidFill>
            </a:endParaRPr>
          </a:p>
          <a:p>
            <a:pPr lvl="0"/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1"/>
                </a:solidFill>
              </a:rPr>
              <a:t>　</a:t>
            </a:r>
            <a:r>
              <a:rPr lang="en-US" altLang="ja-JP" sz="2400" dirty="0">
                <a:solidFill>
                  <a:schemeClr val="accent1"/>
                </a:solidFill>
              </a:rPr>
              <a:t>※</a:t>
            </a:r>
            <a:r>
              <a:rPr lang="ja-JP" altLang="en-US" sz="2400" dirty="0">
                <a:solidFill>
                  <a:schemeClr val="accent1"/>
                </a:solidFill>
              </a:rPr>
              <a:t>簡潔に記載ください。</a:t>
            </a:r>
            <a:endParaRPr lang="en-US" altLang="ja-JP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altLang="ja-JP" sz="2400" dirty="0">
              <a:solidFill>
                <a:schemeClr val="accent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896B9-EC86-44DC-B42F-DC92AC1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750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D29BE6-230C-41A6-ADD8-82897C8A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17" y="1096907"/>
            <a:ext cx="11352362" cy="5550288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この事業における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年間の取組内容は以下の通りである。</a:t>
            </a:r>
            <a:endParaRPr kumimoji="1" lang="en-US" altLang="ja-JP" dirty="0"/>
          </a:p>
          <a:p>
            <a:pPr marL="457200" lvl="1" indent="0">
              <a:buNone/>
            </a:pPr>
            <a:r>
              <a:rPr lang="en-US" altLang="ja-JP" sz="2000" dirty="0">
                <a:solidFill>
                  <a:srgbClr val="4472C4"/>
                </a:solidFill>
                <a:latin typeface="游ゴシック" panose="020F0502020204030204"/>
                <a:ea typeface="游ゴシック" panose="020B0400000000000000" pitchFamily="50" charset="-128"/>
              </a:rPr>
              <a:t>※3</a:t>
            </a:r>
            <a:r>
              <a:rPr lang="ja-JP" altLang="en-US" sz="2000" dirty="0">
                <a:solidFill>
                  <a:srgbClr val="4472C4"/>
                </a:solidFill>
                <a:latin typeface="游ゴシック" panose="020F0502020204030204"/>
                <a:ea typeface="游ゴシック" panose="020B0400000000000000" pitchFamily="50" charset="-128"/>
              </a:rPr>
              <a:t>年間の取組内容を具体的に記載してください。　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１年目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/>
            <a:r>
              <a:rPr kumimoji="1" lang="ja-JP" altLang="en-US" sz="2800" dirty="0">
                <a:solidFill>
                  <a:srgbClr val="FF0000"/>
                </a:solidFill>
              </a:rPr>
              <a:t>～～～～～～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２年目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～～～～～～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３年目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・～～～～～～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896B9-EC86-44DC-B42F-DC92AC1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53F8CD6-3DB7-4C21-907C-80F44CB7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36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/>
              <a:t>②</a:t>
            </a:r>
            <a:r>
              <a:rPr lang="en-US" altLang="ja-JP" sz="3600" dirty="0"/>
              <a:t>3</a:t>
            </a:r>
            <a:r>
              <a:rPr lang="ja-JP" altLang="en-US" sz="3600" dirty="0"/>
              <a:t>年間の取組内容（事業全体）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1369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896B9-EC86-44DC-B42F-DC92AC1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53F8CD6-3DB7-4C21-907C-80F44CB7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36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/>
              <a:t>③</a:t>
            </a:r>
            <a:r>
              <a:rPr kumimoji="1" lang="en-US" altLang="ja-JP" sz="3600" dirty="0"/>
              <a:t>3</a:t>
            </a:r>
            <a:r>
              <a:rPr kumimoji="1" lang="ja-JP" altLang="en-US" sz="3600" dirty="0"/>
              <a:t>年間の取組内容（協力隊員）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6AD8F40-901C-4DA8-8638-9A5B2B9F6589}"/>
              </a:ext>
            </a:extLst>
          </p:cNvPr>
          <p:cNvSpPr txBox="1">
            <a:spLocks/>
          </p:cNvSpPr>
          <p:nvPr/>
        </p:nvSpPr>
        <p:spPr>
          <a:xfrm>
            <a:off x="570131" y="1153318"/>
            <a:ext cx="11352362" cy="45513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②のうち、協力隊員の取組内容は以下の通りである。</a:t>
            </a:r>
            <a:endParaRPr lang="en-US" altLang="ja-JP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　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altLang="ja-JP" sz="2000" dirty="0">
                <a:solidFill>
                  <a:srgbClr val="4472C4"/>
                </a:solidFill>
              </a:rPr>
              <a:t>※</a:t>
            </a:r>
            <a:r>
              <a:rPr lang="ja-JP" altLang="en-US" sz="2000" dirty="0">
                <a:solidFill>
                  <a:srgbClr val="4472C4"/>
                </a:solidFill>
              </a:rPr>
              <a:t>具体的に記載してください。　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１年目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～～～～～～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２年目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～～～～～～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３年目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FF0000"/>
                </a:solidFill>
              </a:rPr>
              <a:t>・～～～～～～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9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D29BE6-230C-41A6-ADD8-82897C8A2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5" y="928515"/>
            <a:ext cx="11823247" cy="1601142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この事業を成功させるための社内体制は以下の通りである。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地域おこし協力隊が着任した際の、社内の体制を記載してください</a:t>
            </a:r>
            <a:r>
              <a:rPr lang="ja-JP" altLang="en-US" sz="2000" dirty="0" err="1">
                <a:solidFill>
                  <a:srgbClr val="4472C4"/>
                </a:solidFill>
              </a:rPr>
              <a:t>。</a:t>
            </a:r>
            <a:r>
              <a:rPr lang="ja-JP" altLang="ja-JP" sz="2000" dirty="0">
                <a:solidFill>
                  <a:schemeClr val="accent1">
                    <a:lumMod val="75000"/>
                  </a:schemeClr>
                </a:solidFill>
              </a:rPr>
              <a:t>（地域との関係づくり等</a:t>
            </a:r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も</a:t>
            </a:r>
            <a:r>
              <a:rPr lang="ja-JP" altLang="ja-JP" sz="2000" dirty="0">
                <a:solidFill>
                  <a:schemeClr val="accent1">
                    <a:lumMod val="75000"/>
                  </a:schemeClr>
                </a:solidFill>
              </a:rPr>
              <a:t>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  <a:p>
            <a:pPr marL="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896B9-EC86-44DC-B42F-DC92AC1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53F8CD6-3DB7-4C21-907C-80F44CB7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36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600" dirty="0"/>
              <a:t>④社内体制及び支援体制</a:t>
            </a:r>
            <a:endParaRPr kumimoji="1" lang="ja-JP" altLang="en-US" sz="3600" dirty="0"/>
          </a:p>
        </p:txBody>
      </p:sp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65348F12-8887-4156-85CC-79362E10B6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9019811"/>
              </p:ext>
            </p:extLst>
          </p:nvPr>
        </p:nvGraphicFramePr>
        <p:xfrm>
          <a:off x="2706294" y="2633403"/>
          <a:ext cx="5885615" cy="3859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DCC1420-C74C-4E81-90D5-EFE52B4E2E00}"/>
              </a:ext>
            </a:extLst>
          </p:cNvPr>
          <p:cNvSpPr txBox="1">
            <a:spLocks/>
          </p:cNvSpPr>
          <p:nvPr/>
        </p:nvSpPr>
        <p:spPr>
          <a:xfrm>
            <a:off x="7805454" y="3429000"/>
            <a:ext cx="3926944" cy="7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en-US" altLang="ja-JP" sz="1800" dirty="0">
                <a:solidFill>
                  <a:srgbClr val="4472C4"/>
                </a:solidFill>
              </a:rPr>
              <a:t>※</a:t>
            </a:r>
            <a:r>
              <a:rPr lang="ja-JP" altLang="en-US" sz="1800" dirty="0">
                <a:solidFill>
                  <a:srgbClr val="4472C4"/>
                </a:solidFill>
              </a:rPr>
              <a:t>左図の階層図は一例です。</a:t>
            </a:r>
            <a:endParaRPr lang="en-US" altLang="ja-JP" sz="1800" dirty="0">
              <a:solidFill>
                <a:srgbClr val="4472C4"/>
              </a:solidFill>
            </a:endParaRPr>
          </a:p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ja-JP" altLang="en-US" sz="1800" dirty="0">
                <a:solidFill>
                  <a:srgbClr val="4472C4"/>
                </a:solidFill>
              </a:rPr>
              <a:t>各社任意のかたちで示してください。</a:t>
            </a:r>
            <a:endParaRPr lang="en-US" altLang="ja-JP" sz="1800" dirty="0">
              <a:solidFill>
                <a:srgbClr val="4472C4"/>
              </a:solidFill>
            </a:endParaRPr>
          </a:p>
          <a:p>
            <a:pPr marL="0" lvl="1" indent="0">
              <a:buFont typeface="Arial" panose="020B0604020202020204" pitchFamily="34" charset="0"/>
              <a:buNone/>
              <a:defRPr/>
            </a:pPr>
            <a:r>
              <a:rPr lang="ja-JP" altLang="en-US" sz="1800" dirty="0">
                <a:solidFill>
                  <a:srgbClr val="4472C4"/>
                </a:solidFill>
              </a:rPr>
              <a:t>人材育成・支援体制が分かるように記載してください。</a:t>
            </a:r>
            <a:endParaRPr lang="en-US" altLang="ja-JP" sz="1800" dirty="0">
              <a:solidFill>
                <a:srgbClr val="4472C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63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B896B9-EC86-44DC-B42F-DC92AC16D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8AA2E-5524-491B-979C-4250D202936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553F8CD6-3DB7-4C21-907C-80F44CB79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9363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/>
              <a:t>⑤地域への効果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16AD8F40-901C-4DA8-8638-9A5B2B9F6589}"/>
              </a:ext>
            </a:extLst>
          </p:cNvPr>
          <p:cNvSpPr txBox="1">
            <a:spLocks/>
          </p:cNvSpPr>
          <p:nvPr/>
        </p:nvSpPr>
        <p:spPr>
          <a:xfrm>
            <a:off x="620235" y="1528153"/>
            <a:ext cx="11352362" cy="455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この事業により期待される地域への効果は以下の通りである。</a:t>
            </a:r>
            <a:endParaRPr lang="en-US" altLang="ja-JP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　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～～～～～～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～～～～～～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729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484</Words>
  <Application>Microsoft Office PowerPoint</Application>
  <PresentationFormat>ワイド画面</PresentationFormat>
  <Paragraphs>75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ＭＳ ゴシック</vt:lpstr>
      <vt:lpstr>メイリオ</vt:lpstr>
      <vt:lpstr>游ゴシック</vt:lpstr>
      <vt:lpstr>Arial</vt:lpstr>
      <vt:lpstr>Times New Roman</vt:lpstr>
      <vt:lpstr>Office テーマ</vt:lpstr>
      <vt:lpstr>令和５年度　西粟倉村 企業研修型地域おこし協力隊募集に関する　受け入れ事業者向け 審査会　フォーマット</vt:lpstr>
      <vt:lpstr>事業名（プロジェクト名）</vt:lpstr>
      <vt:lpstr>①事業概要</vt:lpstr>
      <vt:lpstr>②3年間の取組内容（事業全体）</vt:lpstr>
      <vt:lpstr>③3年間の取組内容（協力隊員）</vt:lpstr>
      <vt:lpstr>④社内体制及び支援体制</vt:lpstr>
      <vt:lpstr>⑤地域への効果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令和３年度　西粟倉村 企業研修型地域おこし協力隊募集に関する　受け入れ企業向け ブラッシュアップ会・審査会　フォーマット</dc:title>
  <dc:creator>春野 林</dc:creator>
  <cp:lastModifiedBy>萩森 惇実</cp:lastModifiedBy>
  <cp:revision>26</cp:revision>
  <cp:lastPrinted>2021-08-20T02:02:06Z</cp:lastPrinted>
  <dcterms:created xsi:type="dcterms:W3CDTF">2021-05-14T00:31:45Z</dcterms:created>
  <dcterms:modified xsi:type="dcterms:W3CDTF">2023-03-21T06:41:59Z</dcterms:modified>
</cp:coreProperties>
</file>